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Bebas Neue"/>
      <p:regular r:id="rId21"/>
    </p:embeddedFont>
    <p:embeddedFont>
      <p:font typeface="Oxanium"/>
      <p:regular r:id="rId22"/>
      <p:bold r:id="rId23"/>
    </p:embeddedFont>
    <p:embeddedFont>
      <p:font typeface="Abel"/>
      <p:regular r:id="rId24"/>
    </p:embeddedFont>
    <p:embeddedFont>
      <p:font typeface="PT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Oxanium-regular.fntdata"/><Relationship Id="rId21" Type="http://schemas.openxmlformats.org/officeDocument/2006/relationships/font" Target="fonts/BebasNeue-regular.fntdata"/><Relationship Id="rId24" Type="http://schemas.openxmlformats.org/officeDocument/2006/relationships/font" Target="fonts/Abel-regular.fntdata"/><Relationship Id="rId23" Type="http://schemas.openxmlformats.org/officeDocument/2006/relationships/font" Target="fonts/Oxan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ans-bold.fntdata"/><Relationship Id="rId25" Type="http://schemas.openxmlformats.org/officeDocument/2006/relationships/font" Target="fonts/PTSans-regular.fntdata"/><Relationship Id="rId28" Type="http://schemas.openxmlformats.org/officeDocument/2006/relationships/font" Target="fonts/PTSans-boldItalic.fntdata"/><Relationship Id="rId27" Type="http://schemas.openxmlformats.org/officeDocument/2006/relationships/font" Target="fonts/PT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4b7737e9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4b7737e9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e53f24fdb5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e53f24fdb5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e53f24fdb5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1e53f24fdb5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3e65845f0e_1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3e65845f0e_1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bd6c00e730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bd6c00e730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99f2f57a71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99f2f57a71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99f2f57a71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99f2f57a71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4709c3a088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4709c3a088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9f2f57a71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9f2f57a71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5a8473052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5a8473052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e53f24fdb5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e53f24fdb5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062375" y="594225"/>
            <a:ext cx="7019100" cy="16749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609275" y="2312625"/>
            <a:ext cx="3925500" cy="4302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138663">
            <a:off x="7247328" y="2749492"/>
            <a:ext cx="3217179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95">
            <a:off x="7732834" y="3485506"/>
            <a:ext cx="2423451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87683">
            <a:off x="-800341" y="3339791"/>
            <a:ext cx="2563979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644792" y="4158165"/>
            <a:ext cx="2563977" cy="1253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>
            <p:ph hasCustomPrompt="1" type="title"/>
          </p:nvPr>
        </p:nvSpPr>
        <p:spPr>
          <a:xfrm>
            <a:off x="2268600" y="2690325"/>
            <a:ext cx="4606800" cy="13107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9" name="Google Shape;99;p11"/>
          <p:cNvSpPr txBox="1"/>
          <p:nvPr>
            <p:ph idx="1" type="subTitle"/>
          </p:nvPr>
        </p:nvSpPr>
        <p:spPr>
          <a:xfrm>
            <a:off x="2268600" y="4030800"/>
            <a:ext cx="4606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00" name="Google Shape;10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902874">
            <a:off x="7771848" y="3516407"/>
            <a:ext cx="2423449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44471">
            <a:off x="7737254" y="481543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1396826" y="975034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376392" y="3837515"/>
            <a:ext cx="2563977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809119">
            <a:off x="5320687" y="-975109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557114">
            <a:off x="4889180" y="-865006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919982">
            <a:off x="1221013" y="-727508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557114">
            <a:off x="1021505" y="-1030306"/>
            <a:ext cx="3030283" cy="1481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3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1" type="subTitle"/>
          </p:nvPr>
        </p:nvSpPr>
        <p:spPr>
          <a:xfrm>
            <a:off x="1912175" y="2261421"/>
            <a:ext cx="232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" name="Google Shape;112;p13"/>
          <p:cNvSpPr txBox="1"/>
          <p:nvPr>
            <p:ph idx="2" type="subTitle"/>
          </p:nvPr>
        </p:nvSpPr>
        <p:spPr>
          <a:xfrm>
            <a:off x="5816850" y="2261421"/>
            <a:ext cx="232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p13"/>
          <p:cNvSpPr txBox="1"/>
          <p:nvPr>
            <p:ph idx="3" type="subTitle"/>
          </p:nvPr>
        </p:nvSpPr>
        <p:spPr>
          <a:xfrm>
            <a:off x="1912175" y="3775944"/>
            <a:ext cx="232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13"/>
          <p:cNvSpPr txBox="1"/>
          <p:nvPr>
            <p:ph idx="4" type="subTitle"/>
          </p:nvPr>
        </p:nvSpPr>
        <p:spPr>
          <a:xfrm>
            <a:off x="5816850" y="3775944"/>
            <a:ext cx="232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13"/>
          <p:cNvSpPr txBox="1"/>
          <p:nvPr>
            <p:ph hasCustomPrompt="1" idx="5" type="title"/>
          </p:nvPr>
        </p:nvSpPr>
        <p:spPr>
          <a:xfrm>
            <a:off x="1108300" y="2058625"/>
            <a:ext cx="690000" cy="6735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/>
          <p:nvPr>
            <p:ph hasCustomPrompt="1" idx="6" type="title"/>
          </p:nvPr>
        </p:nvSpPr>
        <p:spPr>
          <a:xfrm>
            <a:off x="1108326" y="3573206"/>
            <a:ext cx="690000" cy="6732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/>
          <p:nvPr>
            <p:ph hasCustomPrompt="1" idx="7" type="title"/>
          </p:nvPr>
        </p:nvSpPr>
        <p:spPr>
          <a:xfrm>
            <a:off x="5018563" y="2058659"/>
            <a:ext cx="690000" cy="6732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/>
          <p:nvPr>
            <p:ph hasCustomPrompt="1" idx="8" type="title"/>
          </p:nvPr>
        </p:nvSpPr>
        <p:spPr>
          <a:xfrm>
            <a:off x="5018563" y="3573209"/>
            <a:ext cx="690000" cy="6732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/>
          <p:nvPr>
            <p:ph idx="9" type="subTitle"/>
          </p:nvPr>
        </p:nvSpPr>
        <p:spPr>
          <a:xfrm>
            <a:off x="1912175" y="1931544"/>
            <a:ext cx="2327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0" name="Google Shape;120;p13"/>
          <p:cNvSpPr txBox="1"/>
          <p:nvPr>
            <p:ph idx="13" type="subTitle"/>
          </p:nvPr>
        </p:nvSpPr>
        <p:spPr>
          <a:xfrm>
            <a:off x="5816850" y="1931544"/>
            <a:ext cx="2327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idx="14" type="subTitle"/>
          </p:nvPr>
        </p:nvSpPr>
        <p:spPr>
          <a:xfrm>
            <a:off x="1912175" y="3445944"/>
            <a:ext cx="2327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" name="Google Shape;122;p13"/>
          <p:cNvSpPr txBox="1"/>
          <p:nvPr>
            <p:ph idx="15" type="subTitle"/>
          </p:nvPr>
        </p:nvSpPr>
        <p:spPr>
          <a:xfrm>
            <a:off x="5816850" y="3445944"/>
            <a:ext cx="2327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ebas Neue"/>
              <a:buNone/>
              <a:defRPr sz="20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pic>
        <p:nvPicPr>
          <p:cNvPr id="123" name="Google Shape;12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8308578">
            <a:off x="-1768571" y="-486133"/>
            <a:ext cx="3217181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134958">
            <a:off x="3038205" y="4736581"/>
            <a:ext cx="2563980" cy="1253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199316">
            <a:off x="3038194" y="5168700"/>
            <a:ext cx="2563977" cy="1253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261860">
            <a:off x="7462897" y="-584285"/>
            <a:ext cx="2563978" cy="1253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/>
          <p:nvPr>
            <p:ph type="title"/>
          </p:nvPr>
        </p:nvSpPr>
        <p:spPr>
          <a:xfrm>
            <a:off x="1739475" y="3493350"/>
            <a:ext cx="56649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9" name="Google Shape;129;p14"/>
          <p:cNvSpPr txBox="1"/>
          <p:nvPr>
            <p:ph idx="1" type="subTitle"/>
          </p:nvPr>
        </p:nvSpPr>
        <p:spPr>
          <a:xfrm>
            <a:off x="1739475" y="2571750"/>
            <a:ext cx="5664900" cy="92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pic>
        <p:nvPicPr>
          <p:cNvPr id="130" name="Google Shape;13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95">
            <a:off x="7358659" y="4576431"/>
            <a:ext cx="2423451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331403">
            <a:off x="7707528" y="1312693"/>
            <a:ext cx="2364998" cy="1156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400000">
            <a:off x="-876524" y="1055485"/>
            <a:ext cx="2352673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376392" y="4252440"/>
            <a:ext cx="2563977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90881">
            <a:off x="1954773" y="5301057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1779447" y="4894194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80018">
            <a:off x="4586297" y="4888157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4178972" y="4894194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809119">
            <a:off x="5013125" y="-1382284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557114">
            <a:off x="4581618" y="-1272181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919982">
            <a:off x="1753000" y="-1120983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557114">
            <a:off x="1553493" y="-1423781"/>
            <a:ext cx="3030283" cy="1481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 txBox="1"/>
          <p:nvPr>
            <p:ph type="title"/>
          </p:nvPr>
        </p:nvSpPr>
        <p:spPr>
          <a:xfrm>
            <a:off x="4216200" y="2500850"/>
            <a:ext cx="4214700" cy="9519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4" name="Google Shape;144;p15"/>
          <p:cNvSpPr txBox="1"/>
          <p:nvPr>
            <p:ph hasCustomPrompt="1" idx="2" type="title"/>
          </p:nvPr>
        </p:nvSpPr>
        <p:spPr>
          <a:xfrm>
            <a:off x="5720100" y="1078275"/>
            <a:ext cx="1206900" cy="12057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5" name="Google Shape;145;p15"/>
          <p:cNvSpPr txBox="1"/>
          <p:nvPr>
            <p:ph idx="1" type="subTitle"/>
          </p:nvPr>
        </p:nvSpPr>
        <p:spPr>
          <a:xfrm>
            <a:off x="4216200" y="3569325"/>
            <a:ext cx="4214700" cy="4959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46" name="Google Shape;146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382594">
            <a:off x="2014788" y="4464850"/>
            <a:ext cx="2423388" cy="1185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115831">
            <a:off x="2197406" y="4391480"/>
            <a:ext cx="2364936" cy="1156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810601" y="734059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212214">
            <a:off x="-1216816" y="3395291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852919">
            <a:off x="3582173" y="-552384"/>
            <a:ext cx="2269811" cy="1109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600915">
            <a:off x="3063007" y="-557997"/>
            <a:ext cx="2838173" cy="1387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305066">
            <a:off x="7906462" y="473839"/>
            <a:ext cx="2423314" cy="1185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667933">
            <a:off x="7722230" y="468426"/>
            <a:ext cx="3030113" cy="1481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0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2464650" y="2500850"/>
            <a:ext cx="4214700" cy="9519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6" name="Google Shape;156;p16"/>
          <p:cNvSpPr txBox="1"/>
          <p:nvPr>
            <p:ph hasCustomPrompt="1" idx="2" type="title"/>
          </p:nvPr>
        </p:nvSpPr>
        <p:spPr>
          <a:xfrm>
            <a:off x="3967650" y="1078275"/>
            <a:ext cx="1208700" cy="12057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7" name="Google Shape;157;p16"/>
          <p:cNvSpPr txBox="1"/>
          <p:nvPr>
            <p:ph idx="1" type="subTitle"/>
          </p:nvPr>
        </p:nvSpPr>
        <p:spPr>
          <a:xfrm>
            <a:off x="2464650" y="3569325"/>
            <a:ext cx="4214700" cy="4959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58" name="Google Shape;15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106793">
            <a:off x="-906377" y="653884"/>
            <a:ext cx="2352675" cy="11504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215217">
            <a:off x="-999831" y="3435315"/>
            <a:ext cx="2563977" cy="1253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590086">
            <a:off x="8251642" y="-88900"/>
            <a:ext cx="2352678" cy="1150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3212214">
            <a:off x="7675556" y="3728735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382594">
            <a:off x="3417138" y="4672325"/>
            <a:ext cx="2423388" cy="1185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115831">
            <a:off x="3599756" y="4598955"/>
            <a:ext cx="2364936" cy="1156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232659">
            <a:off x="2092636" y="-955716"/>
            <a:ext cx="2269801" cy="1109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980655">
            <a:off x="1659645" y="-869172"/>
            <a:ext cx="2838161" cy="1387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739171">
            <a:off x="5267862" y="-931170"/>
            <a:ext cx="2269721" cy="110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487166">
            <a:off x="4803393" y="-868918"/>
            <a:ext cx="2838061" cy="1387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/>
          <p:nvPr>
            <p:ph type="title"/>
          </p:nvPr>
        </p:nvSpPr>
        <p:spPr>
          <a:xfrm>
            <a:off x="2177275" y="2250700"/>
            <a:ext cx="4789500" cy="16941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70" name="Google Shape;170;p17"/>
          <p:cNvSpPr txBox="1"/>
          <p:nvPr>
            <p:ph idx="1" type="subTitle"/>
          </p:nvPr>
        </p:nvSpPr>
        <p:spPr>
          <a:xfrm>
            <a:off x="2414575" y="3959800"/>
            <a:ext cx="4314900" cy="6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71" name="Google Shape;1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593531">
            <a:off x="6689568" y="-148257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7452750" y="-363304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597024">
            <a:off x="-1298922" y="-447859"/>
            <a:ext cx="3217180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607136">
            <a:off x="-894756" y="-367984"/>
            <a:ext cx="2563978" cy="1253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3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935875" y="992063"/>
            <a:ext cx="3390300" cy="2232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935875" y="3224488"/>
            <a:ext cx="33903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8" name="Google Shape;178;p18"/>
          <p:cNvSpPr/>
          <p:nvPr>
            <p:ph idx="2" type="pic"/>
          </p:nvPr>
        </p:nvSpPr>
        <p:spPr>
          <a:xfrm>
            <a:off x="5047275" y="981175"/>
            <a:ext cx="3181200" cy="31809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grpSp>
        <p:nvGrpSpPr>
          <p:cNvPr id="179" name="Google Shape;179;p18"/>
          <p:cNvGrpSpPr/>
          <p:nvPr/>
        </p:nvGrpSpPr>
        <p:grpSpPr>
          <a:xfrm>
            <a:off x="-1602892" y="-217806"/>
            <a:ext cx="2853477" cy="6345979"/>
            <a:chOff x="-1602892" y="-217806"/>
            <a:chExt cx="2853477" cy="6345979"/>
          </a:xfrm>
        </p:grpSpPr>
        <p:pic>
          <p:nvPicPr>
            <p:cNvPr id="180" name="Google Shape;180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6911997">
              <a:off x="-1020126" y="516259"/>
              <a:ext cx="2352675" cy="11504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1" name="Google Shape;181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636823">
              <a:off x="-1458142" y="4356490"/>
              <a:ext cx="2563977" cy="125381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2" name="Google Shape;18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90881">
            <a:off x="3435810" y="5079507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3260484" y="4672644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241203">
            <a:off x="7573338" y="-788389"/>
            <a:ext cx="2423358" cy="11850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878336">
            <a:off x="7387792" y="-1080807"/>
            <a:ext cx="3030168" cy="1481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>
            <p:ph type="title"/>
          </p:nvPr>
        </p:nvSpPr>
        <p:spPr>
          <a:xfrm>
            <a:off x="4861950" y="1811400"/>
            <a:ext cx="3410400" cy="699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88" name="Google Shape;188;p19"/>
          <p:cNvSpPr txBox="1"/>
          <p:nvPr>
            <p:ph idx="1" type="subTitle"/>
          </p:nvPr>
        </p:nvSpPr>
        <p:spPr>
          <a:xfrm>
            <a:off x="4861950" y="2510375"/>
            <a:ext cx="34104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89" name="Google Shape;18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349765">
            <a:off x="7570534" y="4690919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3833152">
            <a:off x="6907924" y="-885339"/>
            <a:ext cx="3173606" cy="1551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10799995">
            <a:off x="1844299" y="-213840"/>
            <a:ext cx="2352673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90881">
            <a:off x="-467215" y="4805269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-642541" y="4703207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80018">
            <a:off x="2847875" y="4232798"/>
            <a:ext cx="2423427" cy="1185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42886">
            <a:off x="2361799" y="4120134"/>
            <a:ext cx="3030254" cy="1481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218083">
            <a:off x="7080818" y="-303658"/>
            <a:ext cx="2364995" cy="1156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1038375" y="1820600"/>
            <a:ext cx="3410400" cy="699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99" name="Google Shape;199;p20"/>
          <p:cNvSpPr txBox="1"/>
          <p:nvPr>
            <p:ph idx="1" type="subTitle"/>
          </p:nvPr>
        </p:nvSpPr>
        <p:spPr>
          <a:xfrm>
            <a:off x="1038375" y="2519600"/>
            <a:ext cx="34104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200" name="Google Shape;20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96366">
            <a:off x="8011984" y="2773706"/>
            <a:ext cx="2423451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44471">
            <a:off x="7737254" y="-98382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1396826" y="1389959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506233">
            <a:off x="-754016" y="-471160"/>
            <a:ext cx="2563977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80018">
            <a:off x="1717384" y="4414857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839284" y="4524594"/>
            <a:ext cx="3030283" cy="1481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713100" y="2500850"/>
            <a:ext cx="4214700" cy="9519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2217000" y="1078275"/>
            <a:ext cx="1206900" cy="12057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713100" y="3569325"/>
            <a:ext cx="4214700" cy="4959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382594">
            <a:off x="4703763" y="4353150"/>
            <a:ext cx="2423388" cy="1185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115831">
            <a:off x="4886381" y="4279780"/>
            <a:ext cx="2364936" cy="1156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802626" y="978209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212214">
            <a:off x="-1152991" y="3534316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232659">
            <a:off x="3294561" y="-836441"/>
            <a:ext cx="2269801" cy="1109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980655">
            <a:off x="2861570" y="-749897"/>
            <a:ext cx="2838161" cy="1387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305066">
            <a:off x="8097987" y="1096214"/>
            <a:ext cx="2423314" cy="1185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667933">
            <a:off x="7913755" y="1090801"/>
            <a:ext cx="3030113" cy="1481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1"/>
          <p:cNvSpPr txBox="1"/>
          <p:nvPr>
            <p:ph type="title"/>
          </p:nvPr>
        </p:nvSpPr>
        <p:spPr>
          <a:xfrm>
            <a:off x="4342225" y="1820550"/>
            <a:ext cx="3410400" cy="699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08" name="Google Shape;208;p21"/>
          <p:cNvSpPr txBox="1"/>
          <p:nvPr>
            <p:ph idx="1" type="subTitle"/>
          </p:nvPr>
        </p:nvSpPr>
        <p:spPr>
          <a:xfrm>
            <a:off x="4342213" y="2519550"/>
            <a:ext cx="3410400" cy="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209" name="Google Shape;20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947036">
            <a:off x="3071032" y="4600407"/>
            <a:ext cx="2423452" cy="118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1293101" y="1273459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272667" y="4135940"/>
            <a:ext cx="2563977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90881">
            <a:off x="6956685" y="4619507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6781359" y="4212644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0388101">
            <a:off x="5418342" y="-379746"/>
            <a:ext cx="2423447" cy="1185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849032">
            <a:off x="5301009" y="-532016"/>
            <a:ext cx="3030278" cy="1481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4_1_1_2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18" name="Google Shape;218;p22"/>
          <p:cNvSpPr txBox="1"/>
          <p:nvPr>
            <p:ph idx="1" type="body"/>
          </p:nvPr>
        </p:nvSpPr>
        <p:spPr>
          <a:xfrm>
            <a:off x="720000" y="1291950"/>
            <a:ext cx="7704000" cy="11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219" name="Google Shape;21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95">
            <a:off x="7388384" y="4862606"/>
            <a:ext cx="2423451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44471">
            <a:off x="8056404" y="1456318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1396826" y="1949809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376392" y="4252440"/>
            <a:ext cx="2563977" cy="1253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_3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496031">
            <a:off x="3852326" y="-50917"/>
            <a:ext cx="2423532" cy="1185143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3"/>
          <p:cNvSpPr txBox="1"/>
          <p:nvPr>
            <p:ph type="title"/>
          </p:nvPr>
        </p:nvSpPr>
        <p:spPr>
          <a:xfrm>
            <a:off x="720075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26" name="Google Shape;226;p23"/>
          <p:cNvSpPr txBox="1"/>
          <p:nvPr>
            <p:ph idx="1" type="subTitle"/>
          </p:nvPr>
        </p:nvSpPr>
        <p:spPr>
          <a:xfrm>
            <a:off x="937700" y="2428700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7" name="Google Shape;227;p23"/>
          <p:cNvSpPr txBox="1"/>
          <p:nvPr>
            <p:ph idx="2" type="subTitle"/>
          </p:nvPr>
        </p:nvSpPr>
        <p:spPr>
          <a:xfrm>
            <a:off x="3484421" y="2428700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8" name="Google Shape;228;p23"/>
          <p:cNvSpPr txBox="1"/>
          <p:nvPr>
            <p:ph idx="3" type="subTitle"/>
          </p:nvPr>
        </p:nvSpPr>
        <p:spPr>
          <a:xfrm>
            <a:off x="6031149" y="2428700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9" name="Google Shape;229;p23"/>
          <p:cNvSpPr txBox="1"/>
          <p:nvPr>
            <p:ph idx="4" type="subTitle"/>
          </p:nvPr>
        </p:nvSpPr>
        <p:spPr>
          <a:xfrm>
            <a:off x="937700" y="1776775"/>
            <a:ext cx="2175300" cy="7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30" name="Google Shape;230;p23"/>
          <p:cNvSpPr txBox="1"/>
          <p:nvPr>
            <p:ph idx="5" type="subTitle"/>
          </p:nvPr>
        </p:nvSpPr>
        <p:spPr>
          <a:xfrm>
            <a:off x="3484425" y="1776775"/>
            <a:ext cx="2175300" cy="7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31" name="Google Shape;231;p23"/>
          <p:cNvSpPr txBox="1"/>
          <p:nvPr>
            <p:ph idx="6" type="subTitle"/>
          </p:nvPr>
        </p:nvSpPr>
        <p:spPr>
          <a:xfrm>
            <a:off x="6031150" y="1776775"/>
            <a:ext cx="2175300" cy="7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232" name="Google Shape;23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95">
            <a:off x="7388384" y="4591306"/>
            <a:ext cx="2423451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44471">
            <a:off x="8034579" y="1282993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1396826" y="1999559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376392" y="4252440"/>
            <a:ext cx="2563977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90881">
            <a:off x="2030935" y="5148657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1855609" y="4741794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80018">
            <a:off x="4662459" y="4735757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4255134" y="4741794"/>
            <a:ext cx="3030283" cy="1481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2_2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496031">
            <a:off x="4183226" y="-58317"/>
            <a:ext cx="2423532" cy="1185143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4"/>
          <p:cNvSpPr txBox="1"/>
          <p:nvPr>
            <p:ph type="title"/>
          </p:nvPr>
        </p:nvSpPr>
        <p:spPr>
          <a:xfrm>
            <a:off x="720075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43" name="Google Shape;243;p24"/>
          <p:cNvSpPr txBox="1"/>
          <p:nvPr>
            <p:ph idx="1" type="subTitle"/>
          </p:nvPr>
        </p:nvSpPr>
        <p:spPr>
          <a:xfrm>
            <a:off x="937700" y="3796250"/>
            <a:ext cx="2175300" cy="6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" name="Google Shape;244;p24"/>
          <p:cNvSpPr txBox="1"/>
          <p:nvPr>
            <p:ph idx="2" type="subTitle"/>
          </p:nvPr>
        </p:nvSpPr>
        <p:spPr>
          <a:xfrm>
            <a:off x="3484422" y="3796250"/>
            <a:ext cx="2175300" cy="6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5" name="Google Shape;245;p24"/>
          <p:cNvSpPr txBox="1"/>
          <p:nvPr>
            <p:ph idx="3" type="subTitle"/>
          </p:nvPr>
        </p:nvSpPr>
        <p:spPr>
          <a:xfrm>
            <a:off x="6031150" y="3796250"/>
            <a:ext cx="2175300" cy="6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6" name="Google Shape;246;p24"/>
          <p:cNvSpPr txBox="1"/>
          <p:nvPr>
            <p:ph idx="4" type="subTitle"/>
          </p:nvPr>
        </p:nvSpPr>
        <p:spPr>
          <a:xfrm>
            <a:off x="937700" y="1652550"/>
            <a:ext cx="21753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47" name="Google Shape;247;p24"/>
          <p:cNvSpPr txBox="1"/>
          <p:nvPr>
            <p:ph idx="5" type="subTitle"/>
          </p:nvPr>
        </p:nvSpPr>
        <p:spPr>
          <a:xfrm>
            <a:off x="3484425" y="1652550"/>
            <a:ext cx="21753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48" name="Google Shape;248;p24"/>
          <p:cNvSpPr txBox="1"/>
          <p:nvPr>
            <p:ph idx="6" type="subTitle"/>
          </p:nvPr>
        </p:nvSpPr>
        <p:spPr>
          <a:xfrm>
            <a:off x="6031150" y="1652550"/>
            <a:ext cx="21753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249" name="Google Shape;24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527644">
            <a:off x="7537493" y="1775481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8025938" y="539834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597029">
            <a:off x="-1814580" y="706733"/>
            <a:ext cx="2461758" cy="1203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000481">
            <a:off x="-1355319" y="3412740"/>
            <a:ext cx="2563979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699996">
            <a:off x="4318551" y="4950008"/>
            <a:ext cx="2423448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860577">
            <a:off x="2242350" y="5064095"/>
            <a:ext cx="2423451" cy="11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496031">
            <a:off x="1474576" y="-50917"/>
            <a:ext cx="2423532" cy="1185143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5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58" name="Google Shape;258;p25"/>
          <p:cNvSpPr txBox="1"/>
          <p:nvPr>
            <p:ph idx="1" type="subTitle"/>
          </p:nvPr>
        </p:nvSpPr>
        <p:spPr>
          <a:xfrm>
            <a:off x="4704875" y="1667625"/>
            <a:ext cx="3562200" cy="26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59" name="Google Shape;259;p25"/>
          <p:cNvSpPr txBox="1"/>
          <p:nvPr>
            <p:ph idx="2" type="subTitle"/>
          </p:nvPr>
        </p:nvSpPr>
        <p:spPr>
          <a:xfrm>
            <a:off x="876925" y="1667625"/>
            <a:ext cx="3562200" cy="26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260" name="Google Shape;26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527644">
            <a:off x="7510318" y="2517681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8144838" y="1483984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597029">
            <a:off x="-1814580" y="1847733"/>
            <a:ext cx="2461758" cy="1203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000481">
            <a:off x="-1179794" y="4465965"/>
            <a:ext cx="2563979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090438">
            <a:off x="3286843" y="5175631"/>
            <a:ext cx="3217179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699996">
            <a:off x="3644701" y="5270783"/>
            <a:ext cx="2423448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860577">
            <a:off x="2956875" y="5217295"/>
            <a:ext cx="2423451" cy="11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6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69" name="Google Shape;269;p26"/>
          <p:cNvSpPr txBox="1"/>
          <p:nvPr>
            <p:ph idx="1" type="subTitle"/>
          </p:nvPr>
        </p:nvSpPr>
        <p:spPr>
          <a:xfrm>
            <a:off x="1655925" y="2315200"/>
            <a:ext cx="283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26"/>
          <p:cNvSpPr txBox="1"/>
          <p:nvPr>
            <p:ph idx="2" type="subTitle"/>
          </p:nvPr>
        </p:nvSpPr>
        <p:spPr>
          <a:xfrm>
            <a:off x="4648475" y="2315200"/>
            <a:ext cx="283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1" name="Google Shape;271;p26"/>
          <p:cNvSpPr txBox="1"/>
          <p:nvPr>
            <p:ph idx="3" type="subTitle"/>
          </p:nvPr>
        </p:nvSpPr>
        <p:spPr>
          <a:xfrm>
            <a:off x="1655925" y="3749150"/>
            <a:ext cx="283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2" name="Google Shape;272;p26"/>
          <p:cNvSpPr txBox="1"/>
          <p:nvPr>
            <p:ph idx="4" type="subTitle"/>
          </p:nvPr>
        </p:nvSpPr>
        <p:spPr>
          <a:xfrm>
            <a:off x="4648475" y="3749150"/>
            <a:ext cx="283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3" name="Google Shape;273;p26"/>
          <p:cNvSpPr txBox="1"/>
          <p:nvPr>
            <p:ph idx="5" type="subTitle"/>
          </p:nvPr>
        </p:nvSpPr>
        <p:spPr>
          <a:xfrm>
            <a:off x="1655926" y="1996600"/>
            <a:ext cx="28398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74" name="Google Shape;274;p26"/>
          <p:cNvSpPr txBox="1"/>
          <p:nvPr>
            <p:ph idx="6" type="subTitle"/>
          </p:nvPr>
        </p:nvSpPr>
        <p:spPr>
          <a:xfrm>
            <a:off x="4648475" y="1996600"/>
            <a:ext cx="28398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75" name="Google Shape;275;p26"/>
          <p:cNvSpPr txBox="1"/>
          <p:nvPr>
            <p:ph idx="7" type="subTitle"/>
          </p:nvPr>
        </p:nvSpPr>
        <p:spPr>
          <a:xfrm>
            <a:off x="1655926" y="3430548"/>
            <a:ext cx="28398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76" name="Google Shape;276;p26"/>
          <p:cNvSpPr txBox="1"/>
          <p:nvPr>
            <p:ph idx="8" type="subTitle"/>
          </p:nvPr>
        </p:nvSpPr>
        <p:spPr>
          <a:xfrm>
            <a:off x="4648475" y="3430548"/>
            <a:ext cx="28398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277" name="Google Shape;27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593531">
            <a:off x="7335868" y="-303069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7647588" y="-977716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597024">
            <a:off x="-2499897" y="-945434"/>
            <a:ext cx="3217180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607136">
            <a:off x="-1279919" y="-120884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68098">
            <a:off x="2407117" y="4687154"/>
            <a:ext cx="3217182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113456">
            <a:off x="3865376" y="5268408"/>
            <a:ext cx="2423450" cy="11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7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85" name="Google Shape;285;p27"/>
          <p:cNvSpPr txBox="1"/>
          <p:nvPr>
            <p:ph idx="1" type="subTitle"/>
          </p:nvPr>
        </p:nvSpPr>
        <p:spPr>
          <a:xfrm>
            <a:off x="875675" y="2293200"/>
            <a:ext cx="213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27"/>
          <p:cNvSpPr txBox="1"/>
          <p:nvPr>
            <p:ph idx="2" type="subTitle"/>
          </p:nvPr>
        </p:nvSpPr>
        <p:spPr>
          <a:xfrm>
            <a:off x="3505900" y="2293200"/>
            <a:ext cx="213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7" name="Google Shape;287;p27"/>
          <p:cNvSpPr txBox="1"/>
          <p:nvPr>
            <p:ph idx="3" type="subTitle"/>
          </p:nvPr>
        </p:nvSpPr>
        <p:spPr>
          <a:xfrm>
            <a:off x="875675" y="4031400"/>
            <a:ext cx="213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8" name="Google Shape;288;p27"/>
          <p:cNvSpPr txBox="1"/>
          <p:nvPr>
            <p:ph idx="4" type="subTitle"/>
          </p:nvPr>
        </p:nvSpPr>
        <p:spPr>
          <a:xfrm>
            <a:off x="3505979" y="4031400"/>
            <a:ext cx="213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9" name="Google Shape;289;p27"/>
          <p:cNvSpPr txBox="1"/>
          <p:nvPr>
            <p:ph idx="5" type="subTitle"/>
          </p:nvPr>
        </p:nvSpPr>
        <p:spPr>
          <a:xfrm>
            <a:off x="6136125" y="2293200"/>
            <a:ext cx="213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27"/>
          <p:cNvSpPr txBox="1"/>
          <p:nvPr>
            <p:ph idx="6" type="subTitle"/>
          </p:nvPr>
        </p:nvSpPr>
        <p:spPr>
          <a:xfrm>
            <a:off x="6136232" y="4031400"/>
            <a:ext cx="213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27"/>
          <p:cNvSpPr txBox="1"/>
          <p:nvPr>
            <p:ph idx="7" type="subTitle"/>
          </p:nvPr>
        </p:nvSpPr>
        <p:spPr>
          <a:xfrm>
            <a:off x="3505900" y="1996834"/>
            <a:ext cx="2132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92" name="Google Shape;292;p27"/>
          <p:cNvSpPr txBox="1"/>
          <p:nvPr>
            <p:ph idx="8" type="subTitle"/>
          </p:nvPr>
        </p:nvSpPr>
        <p:spPr>
          <a:xfrm>
            <a:off x="3505900" y="3735034"/>
            <a:ext cx="2132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93" name="Google Shape;293;p27"/>
          <p:cNvSpPr txBox="1"/>
          <p:nvPr>
            <p:ph idx="9" type="subTitle"/>
          </p:nvPr>
        </p:nvSpPr>
        <p:spPr>
          <a:xfrm>
            <a:off x="6136275" y="1996834"/>
            <a:ext cx="2132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94" name="Google Shape;294;p27"/>
          <p:cNvSpPr txBox="1"/>
          <p:nvPr>
            <p:ph idx="13" type="subTitle"/>
          </p:nvPr>
        </p:nvSpPr>
        <p:spPr>
          <a:xfrm>
            <a:off x="6136275" y="3735034"/>
            <a:ext cx="2132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95" name="Google Shape;295;p27"/>
          <p:cNvSpPr txBox="1"/>
          <p:nvPr>
            <p:ph idx="14" type="subTitle"/>
          </p:nvPr>
        </p:nvSpPr>
        <p:spPr>
          <a:xfrm>
            <a:off x="875675" y="1996834"/>
            <a:ext cx="2132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96" name="Google Shape;296;p27"/>
          <p:cNvSpPr txBox="1"/>
          <p:nvPr>
            <p:ph idx="15" type="subTitle"/>
          </p:nvPr>
        </p:nvSpPr>
        <p:spPr>
          <a:xfrm>
            <a:off x="875675" y="3735034"/>
            <a:ext cx="2132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297" name="Google Shape;297;p27"/>
          <p:cNvSpPr txBox="1"/>
          <p:nvPr>
            <p:ph hasCustomPrompt="1" idx="16" type="title"/>
          </p:nvPr>
        </p:nvSpPr>
        <p:spPr>
          <a:xfrm>
            <a:off x="1634450" y="1361725"/>
            <a:ext cx="614700" cy="6156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10112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98" name="Google Shape;298;p27"/>
          <p:cNvSpPr txBox="1"/>
          <p:nvPr>
            <p:ph hasCustomPrompt="1" idx="17" type="title"/>
          </p:nvPr>
        </p:nvSpPr>
        <p:spPr>
          <a:xfrm>
            <a:off x="4264600" y="1361650"/>
            <a:ext cx="614700" cy="6156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10112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99" name="Google Shape;299;p27"/>
          <p:cNvSpPr txBox="1"/>
          <p:nvPr>
            <p:ph hasCustomPrompt="1" idx="18" type="title"/>
          </p:nvPr>
        </p:nvSpPr>
        <p:spPr>
          <a:xfrm>
            <a:off x="6894825" y="1361650"/>
            <a:ext cx="614700" cy="6156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10112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00" name="Google Shape;300;p27"/>
          <p:cNvSpPr txBox="1"/>
          <p:nvPr>
            <p:ph hasCustomPrompt="1" idx="19" type="title"/>
          </p:nvPr>
        </p:nvSpPr>
        <p:spPr>
          <a:xfrm>
            <a:off x="1634375" y="3098539"/>
            <a:ext cx="614700" cy="6156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10112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01" name="Google Shape;301;p27"/>
          <p:cNvSpPr txBox="1"/>
          <p:nvPr>
            <p:ph hasCustomPrompt="1" idx="20" type="title"/>
          </p:nvPr>
        </p:nvSpPr>
        <p:spPr>
          <a:xfrm>
            <a:off x="4264600" y="3098550"/>
            <a:ext cx="614700" cy="6156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10112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02" name="Google Shape;302;p27"/>
          <p:cNvSpPr txBox="1"/>
          <p:nvPr>
            <p:ph hasCustomPrompt="1" idx="21" type="title"/>
          </p:nvPr>
        </p:nvSpPr>
        <p:spPr>
          <a:xfrm>
            <a:off x="6894825" y="3098550"/>
            <a:ext cx="614700" cy="615600"/>
          </a:xfrm>
          <a:prstGeom prst="rect">
            <a:avLst/>
          </a:prstGeom>
          <a:gradFill>
            <a:gsLst>
              <a:gs pos="0">
                <a:srgbClr val="C9D685"/>
              </a:gs>
              <a:gs pos="100000">
                <a:srgbClr val="A0C055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10112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pic>
        <p:nvPicPr>
          <p:cNvPr id="303" name="Google Shape;30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527644">
            <a:off x="7537493" y="2140931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8025938" y="371884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597029">
            <a:off x="-1814580" y="531183"/>
            <a:ext cx="2461758" cy="1203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000481">
            <a:off x="-1355319" y="2263740"/>
            <a:ext cx="2563979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68098">
            <a:off x="2494892" y="4687154"/>
            <a:ext cx="3217182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113456">
            <a:off x="4990426" y="5268408"/>
            <a:ext cx="2423450" cy="11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 txBox="1"/>
          <p:nvPr>
            <p:ph hasCustomPrompt="1" type="title"/>
          </p:nvPr>
        </p:nvSpPr>
        <p:spPr>
          <a:xfrm>
            <a:off x="772425" y="1186413"/>
            <a:ext cx="3642300" cy="7374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1" name="Google Shape;311;p28"/>
          <p:cNvSpPr txBox="1"/>
          <p:nvPr>
            <p:ph idx="1" type="subTitle"/>
          </p:nvPr>
        </p:nvSpPr>
        <p:spPr>
          <a:xfrm>
            <a:off x="772425" y="1922863"/>
            <a:ext cx="36423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12" name="Google Shape;312;p28"/>
          <p:cNvSpPr txBox="1"/>
          <p:nvPr>
            <p:ph hasCustomPrompt="1" idx="2" type="title"/>
          </p:nvPr>
        </p:nvSpPr>
        <p:spPr>
          <a:xfrm>
            <a:off x="4729400" y="1186388"/>
            <a:ext cx="3642300" cy="7374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3" name="Google Shape;313;p28"/>
          <p:cNvSpPr txBox="1"/>
          <p:nvPr>
            <p:ph idx="3" type="subTitle"/>
          </p:nvPr>
        </p:nvSpPr>
        <p:spPr>
          <a:xfrm>
            <a:off x="4729400" y="1922863"/>
            <a:ext cx="36423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14" name="Google Shape;314;p28"/>
          <p:cNvSpPr txBox="1"/>
          <p:nvPr>
            <p:ph hasCustomPrompt="1" idx="4" type="title"/>
          </p:nvPr>
        </p:nvSpPr>
        <p:spPr>
          <a:xfrm>
            <a:off x="2750913" y="2815938"/>
            <a:ext cx="3642300" cy="7374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5" name="Google Shape;315;p28"/>
          <p:cNvSpPr txBox="1"/>
          <p:nvPr>
            <p:ph idx="5" type="subTitle"/>
          </p:nvPr>
        </p:nvSpPr>
        <p:spPr>
          <a:xfrm>
            <a:off x="2750850" y="3551513"/>
            <a:ext cx="36423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T Sans"/>
              <a:buNone/>
              <a:defRPr sz="16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pic>
        <p:nvPicPr>
          <p:cNvPr id="316" name="Google Shape;31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826161">
            <a:off x="7751895" y="3028193"/>
            <a:ext cx="3010466" cy="1472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44471">
            <a:off x="7737254" y="282093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1348951" y="1003672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160942" y="2471903"/>
            <a:ext cx="2563977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90881">
            <a:off x="972785" y="4597332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797459" y="4190469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80018">
            <a:off x="6020334" y="4128857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5613009" y="4134894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823277">
            <a:off x="3219750" y="4854735"/>
            <a:ext cx="2352674" cy="11504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9"/>
          <p:cNvSpPr txBox="1"/>
          <p:nvPr>
            <p:ph type="title"/>
          </p:nvPr>
        </p:nvSpPr>
        <p:spPr>
          <a:xfrm>
            <a:off x="720075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27" name="Google Shape;327;p29"/>
          <p:cNvSpPr txBox="1"/>
          <p:nvPr>
            <p:ph hasCustomPrompt="1" idx="2" type="title"/>
          </p:nvPr>
        </p:nvSpPr>
        <p:spPr>
          <a:xfrm>
            <a:off x="1502000" y="4123264"/>
            <a:ext cx="1046700" cy="44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28" name="Google Shape;328;p29"/>
          <p:cNvSpPr txBox="1"/>
          <p:nvPr>
            <p:ph hasCustomPrompt="1" idx="3" type="title"/>
          </p:nvPr>
        </p:nvSpPr>
        <p:spPr>
          <a:xfrm>
            <a:off x="4048723" y="4123339"/>
            <a:ext cx="1046700" cy="44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29" name="Google Shape;329;p29"/>
          <p:cNvSpPr txBox="1"/>
          <p:nvPr>
            <p:ph hasCustomPrompt="1" idx="4" type="title"/>
          </p:nvPr>
        </p:nvSpPr>
        <p:spPr>
          <a:xfrm>
            <a:off x="6595449" y="4123339"/>
            <a:ext cx="1046700" cy="44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30" name="Google Shape;330;p29"/>
          <p:cNvSpPr txBox="1"/>
          <p:nvPr>
            <p:ph idx="1" type="subTitle"/>
          </p:nvPr>
        </p:nvSpPr>
        <p:spPr>
          <a:xfrm>
            <a:off x="937700" y="2634314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1" name="Google Shape;331;p29"/>
          <p:cNvSpPr txBox="1"/>
          <p:nvPr>
            <p:ph idx="5" type="subTitle"/>
          </p:nvPr>
        </p:nvSpPr>
        <p:spPr>
          <a:xfrm>
            <a:off x="3484425" y="2634314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2" name="Google Shape;332;p29"/>
          <p:cNvSpPr txBox="1"/>
          <p:nvPr>
            <p:ph idx="6" type="subTitle"/>
          </p:nvPr>
        </p:nvSpPr>
        <p:spPr>
          <a:xfrm>
            <a:off x="6031149" y="2634314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3" name="Google Shape;333;p29"/>
          <p:cNvSpPr txBox="1"/>
          <p:nvPr>
            <p:ph idx="7" type="subTitle"/>
          </p:nvPr>
        </p:nvSpPr>
        <p:spPr>
          <a:xfrm>
            <a:off x="937700" y="2315689"/>
            <a:ext cx="21753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334" name="Google Shape;334;p29"/>
          <p:cNvSpPr txBox="1"/>
          <p:nvPr>
            <p:ph idx="8" type="subTitle"/>
          </p:nvPr>
        </p:nvSpPr>
        <p:spPr>
          <a:xfrm>
            <a:off x="3484423" y="2315689"/>
            <a:ext cx="21753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335" name="Google Shape;335;p29"/>
          <p:cNvSpPr txBox="1"/>
          <p:nvPr>
            <p:ph idx="9" type="subTitle"/>
          </p:nvPr>
        </p:nvSpPr>
        <p:spPr>
          <a:xfrm>
            <a:off x="6031149" y="2315689"/>
            <a:ext cx="21753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336" name="Google Shape;336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593531">
            <a:off x="7335868" y="1667756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8174213" y="586184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528787">
            <a:off x="-1719534" y="1930491"/>
            <a:ext cx="3217178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607136">
            <a:off x="-1203719" y="2508616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68098">
            <a:off x="5150417" y="4687154"/>
            <a:ext cx="3217182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113456">
            <a:off x="1172226" y="5268408"/>
            <a:ext cx="2423450" cy="11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2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496031">
            <a:off x="4183226" y="-58317"/>
            <a:ext cx="2423532" cy="1185143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30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pic>
        <p:nvPicPr>
          <p:cNvPr id="345" name="Google Shape;34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593531">
            <a:off x="7335868" y="1667756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8174213" y="586184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528787">
            <a:off x="-1719534" y="1930491"/>
            <a:ext cx="3217178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607136">
            <a:off x="-1203719" y="2508616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9" name="Google Shape;34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68098">
            <a:off x="5150417" y="4687154"/>
            <a:ext cx="3217182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113456">
            <a:off x="1172226" y="5268408"/>
            <a:ext cx="2423450" cy="11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77951">
            <a:off x="5913127" y="1924"/>
            <a:ext cx="2423531" cy="1185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496031">
            <a:off x="78851" y="-58317"/>
            <a:ext cx="2423532" cy="1185143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720000" y="1291950"/>
            <a:ext cx="7704000" cy="3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32" name="Google Shape;3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902874">
            <a:off x="7771848" y="4210632"/>
            <a:ext cx="2423449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44471">
            <a:off x="7737254" y="1885893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19165">
            <a:off x="3946273" y="4503029"/>
            <a:ext cx="2423602" cy="1185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82032">
            <a:off x="3554637" y="4518551"/>
            <a:ext cx="3030473" cy="14819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448192" y="4736365"/>
            <a:ext cx="2563977" cy="1253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2_1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1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pic>
        <p:nvPicPr>
          <p:cNvPr id="353" name="Google Shape;35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593531">
            <a:off x="7335868" y="-303069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7647588" y="-977716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597024">
            <a:off x="-2423697" y="-869234"/>
            <a:ext cx="3217180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607136">
            <a:off x="-1203719" y="-44684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68098">
            <a:off x="2407117" y="4687154"/>
            <a:ext cx="3217182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113456">
            <a:off x="3865376" y="5268408"/>
            <a:ext cx="2423450" cy="11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2"/>
          <p:cNvSpPr txBox="1"/>
          <p:nvPr>
            <p:ph type="title"/>
          </p:nvPr>
        </p:nvSpPr>
        <p:spPr>
          <a:xfrm>
            <a:off x="3072000" y="680877"/>
            <a:ext cx="3000000" cy="909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61" name="Google Shape;361;p32"/>
          <p:cNvSpPr txBox="1"/>
          <p:nvPr>
            <p:ph idx="1" type="subTitle"/>
          </p:nvPr>
        </p:nvSpPr>
        <p:spPr>
          <a:xfrm>
            <a:off x="3072000" y="1553775"/>
            <a:ext cx="3000000" cy="13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2" name="Google Shape;362;p32"/>
          <p:cNvSpPr txBox="1"/>
          <p:nvPr/>
        </p:nvSpPr>
        <p:spPr>
          <a:xfrm>
            <a:off x="3072000" y="34559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91919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191919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rgbClr val="191919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" sz="1000">
                <a:solidFill>
                  <a:srgbClr val="191919"/>
                </a:solidFill>
                <a:latin typeface="Abel"/>
                <a:ea typeface="Abel"/>
                <a:cs typeface="Abel"/>
                <a:sym typeface="Abel"/>
              </a:rPr>
              <a:t>and infographics &amp; images by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rgbClr val="191919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363" name="Google Shape;363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902874">
            <a:off x="7761098" y="3811632"/>
            <a:ext cx="2423449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-744471">
            <a:off x="7737254" y="601218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6911997">
            <a:off x="-1396826" y="975034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636823">
            <a:off x="-1376392" y="3837515"/>
            <a:ext cx="2563977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97241">
            <a:off x="1149433" y="5018799"/>
            <a:ext cx="2423430" cy="1185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749245">
            <a:off x="1009779" y="4632929"/>
            <a:ext cx="3030258" cy="1481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203579">
            <a:off x="5187012" y="4697974"/>
            <a:ext cx="2423441" cy="1185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566447">
            <a:off x="4751505" y="4680718"/>
            <a:ext cx="3030272" cy="1481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382594">
            <a:off x="4703763" y="4353150"/>
            <a:ext cx="2423388" cy="1185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115831">
            <a:off x="4886381" y="4279780"/>
            <a:ext cx="2364936" cy="1156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802626" y="978209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212214">
            <a:off x="-1152991" y="3534316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232659">
            <a:off x="3294561" y="-836441"/>
            <a:ext cx="2269801" cy="1109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980655">
            <a:off x="2861570" y="-749897"/>
            <a:ext cx="2838161" cy="1387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305066">
            <a:off x="8097987" y="1096214"/>
            <a:ext cx="2423314" cy="1185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667933">
            <a:off x="7913755" y="1090801"/>
            <a:ext cx="3030113" cy="1481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593531">
            <a:off x="7335868" y="1667756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Google Shape;382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8174213" y="586184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528787">
            <a:off x="-1719534" y="1930491"/>
            <a:ext cx="3217178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607136">
            <a:off x="-1203719" y="2508616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68098">
            <a:off x="5150417" y="4687154"/>
            <a:ext cx="3217182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113456">
            <a:off x="1172226" y="5268408"/>
            <a:ext cx="2423450" cy="11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593531">
            <a:off x="6689568" y="-148257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7452750" y="-363304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597024">
            <a:off x="-1298922" y="-447859"/>
            <a:ext cx="3217180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607136">
            <a:off x="-894756" y="-367984"/>
            <a:ext cx="2563978" cy="1253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9_3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Google Shape;39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6593531">
            <a:off x="7335868" y="-303069"/>
            <a:ext cx="3217181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624912">
            <a:off x="7647588" y="-977716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597024">
            <a:off x="-2423697" y="-869234"/>
            <a:ext cx="3217180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607136">
            <a:off x="-1203719" y="-44684"/>
            <a:ext cx="2563978" cy="1253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268098">
            <a:off x="2407117" y="4687154"/>
            <a:ext cx="3217182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113456">
            <a:off x="3865376" y="5268408"/>
            <a:ext cx="2423450" cy="11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subTitle"/>
          </p:nvPr>
        </p:nvSpPr>
        <p:spPr>
          <a:xfrm>
            <a:off x="2647500" y="2066408"/>
            <a:ext cx="4875000" cy="6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0" name="Google Shape;40;p5"/>
          <p:cNvSpPr txBox="1"/>
          <p:nvPr>
            <p:ph idx="2" type="subTitle"/>
          </p:nvPr>
        </p:nvSpPr>
        <p:spPr>
          <a:xfrm>
            <a:off x="1621500" y="3387758"/>
            <a:ext cx="4875000" cy="6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1" name="Google Shape;41;p5"/>
          <p:cNvSpPr txBox="1"/>
          <p:nvPr>
            <p:ph idx="3" type="subTitle"/>
          </p:nvPr>
        </p:nvSpPr>
        <p:spPr>
          <a:xfrm>
            <a:off x="2647500" y="1747800"/>
            <a:ext cx="48750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4" type="subTitle"/>
          </p:nvPr>
        </p:nvSpPr>
        <p:spPr>
          <a:xfrm>
            <a:off x="1621513" y="3069150"/>
            <a:ext cx="48750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xanium"/>
              <a:buNone/>
              <a:defRPr b="1" sz="2000"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pic>
        <p:nvPicPr>
          <p:cNvPr id="43" name="Google Shape;4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826161">
            <a:off x="7751895" y="4261718"/>
            <a:ext cx="3010466" cy="1472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44471">
            <a:off x="7737254" y="1515618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969876" y="2140872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781867" y="3609103"/>
            <a:ext cx="2563977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990881">
            <a:off x="2466773" y="4992382"/>
            <a:ext cx="2423450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2735534" y="5256869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09525">
            <a:off x="3996152" y="4917911"/>
            <a:ext cx="2423440" cy="1185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3591366">
            <a:off x="3449687" y="5056264"/>
            <a:ext cx="3030273" cy="1481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pic>
        <p:nvPicPr>
          <p:cNvPr id="53" name="Google Shape;5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1484601" y="384584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95">
            <a:off x="7644184" y="4559381"/>
            <a:ext cx="2423451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8308589">
            <a:off x="7452891" y="-174218"/>
            <a:ext cx="2364998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444967" y="4675290"/>
            <a:ext cx="2563977" cy="1253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/>
          <p:nvPr>
            <p:ph idx="1" type="body"/>
          </p:nvPr>
        </p:nvSpPr>
        <p:spPr>
          <a:xfrm>
            <a:off x="4651650" y="1891200"/>
            <a:ext cx="3593700" cy="25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rgbClr val="434343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9" name="Google Shape;59;p7"/>
          <p:cNvSpPr txBox="1"/>
          <p:nvPr>
            <p:ph type="title"/>
          </p:nvPr>
        </p:nvSpPr>
        <p:spPr>
          <a:xfrm>
            <a:off x="4651650" y="681900"/>
            <a:ext cx="3593700" cy="12093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pic>
        <p:nvPicPr>
          <p:cNvPr id="60" name="Google Shape;6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826161">
            <a:off x="8064070" y="2879518"/>
            <a:ext cx="3010466" cy="1472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3258749">
            <a:off x="6663367" y="-647031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1348951" y="535397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2699997">
            <a:off x="-1454604" y="333965"/>
            <a:ext cx="2563978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80018">
            <a:off x="2712734" y="4782957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2305409" y="4788994"/>
            <a:ext cx="3030283" cy="1481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/>
          <p:nvPr>
            <p:ph type="title"/>
          </p:nvPr>
        </p:nvSpPr>
        <p:spPr>
          <a:xfrm>
            <a:off x="1089475" y="1483050"/>
            <a:ext cx="5209800" cy="21774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68" name="Google Shape;6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6826161">
            <a:off x="7751895" y="3370093"/>
            <a:ext cx="3010466" cy="14721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44471">
            <a:off x="7737254" y="623993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6911997">
            <a:off x="-1348951" y="1405047"/>
            <a:ext cx="2352675" cy="1150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636823">
            <a:off x="-1160942" y="3200328"/>
            <a:ext cx="2563977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290881">
            <a:off x="1693863" y="4876997"/>
            <a:ext cx="2423427" cy="1185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542886">
            <a:off x="1663796" y="4636418"/>
            <a:ext cx="3030254" cy="1481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80018">
            <a:off x="4823659" y="4916732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4416334" y="4922769"/>
            <a:ext cx="3030283" cy="14818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509119">
            <a:off x="5459922" y="-727979"/>
            <a:ext cx="2423427" cy="1185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9257114">
            <a:off x="4883162" y="-784157"/>
            <a:ext cx="3030254" cy="1481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919982">
            <a:off x="1026952" y="-919324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557114">
            <a:off x="827444" y="-1222122"/>
            <a:ext cx="3030283" cy="1481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 txBox="1"/>
          <p:nvPr>
            <p:ph type="title"/>
          </p:nvPr>
        </p:nvSpPr>
        <p:spPr>
          <a:xfrm>
            <a:off x="3694475" y="1520250"/>
            <a:ext cx="4789500" cy="8418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3865420" y="2362050"/>
            <a:ext cx="4447800" cy="12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83" name="Google Shape;8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124268">
            <a:off x="3058934" y="-328934"/>
            <a:ext cx="2563979" cy="1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168067">
            <a:off x="6730675" y="3848106"/>
            <a:ext cx="3217178" cy="1573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549623">
            <a:off x="7410929" y="4512549"/>
            <a:ext cx="2423451" cy="11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619951">
            <a:off x="1859272" y="4500396"/>
            <a:ext cx="2564039" cy="1253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708701">
            <a:off x="2078469" y="4935829"/>
            <a:ext cx="2423506" cy="1185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612416">
            <a:off x="-1389481" y="223655"/>
            <a:ext cx="2423506" cy="1185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/>
          <p:nvPr>
            <p:ph type="title"/>
          </p:nvPr>
        </p:nvSpPr>
        <p:spPr>
          <a:xfrm>
            <a:off x="657700" y="1155300"/>
            <a:ext cx="4977600" cy="1200000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lt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pic>
        <p:nvPicPr>
          <p:cNvPr id="91" name="Google Shape;9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799533" y="2953082"/>
            <a:ext cx="2423452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744471">
            <a:off x="7503454" y="2337893"/>
            <a:ext cx="2364997" cy="1156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574907">
            <a:off x="-1220841" y="3223873"/>
            <a:ext cx="2423357" cy="1185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26912">
            <a:off x="-1237751" y="3041810"/>
            <a:ext cx="3030167" cy="1481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80018">
            <a:off x="4025584" y="4582557"/>
            <a:ext cx="2423450" cy="1185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42886">
            <a:off x="3618259" y="4588594"/>
            <a:ext cx="3030283" cy="1481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xanium"/>
              <a:buNone/>
              <a:defRPr b="1" sz="33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xanium"/>
              <a:buNone/>
              <a:defRPr b="1" sz="33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xanium"/>
              <a:buNone/>
              <a:defRPr b="1" sz="33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xanium"/>
              <a:buNone/>
              <a:defRPr b="1" sz="33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xanium"/>
              <a:buNone/>
              <a:defRPr b="1" sz="33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xanium"/>
              <a:buNone/>
              <a:defRPr b="1" sz="33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xanium"/>
              <a:buNone/>
              <a:defRPr b="1" sz="33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xanium"/>
              <a:buNone/>
              <a:defRPr b="1" sz="33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xanium"/>
              <a:buNone/>
              <a:defRPr b="1" sz="3300">
                <a:solidFill>
                  <a:schemeClr val="dk1"/>
                </a:solidFill>
                <a:latin typeface="Oxanium"/>
                <a:ea typeface="Oxanium"/>
                <a:cs typeface="Oxanium"/>
                <a:sym typeface="Oxan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6.png"/><Relationship Id="rId8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mundoeducacao.uol.com.br/biologia/teorias-evolucionistas.htm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6911997">
            <a:off x="6519524" y="714759"/>
            <a:ext cx="2352675" cy="1150485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7"/>
          <p:cNvSpPr txBox="1"/>
          <p:nvPr>
            <p:ph type="ctrTitle"/>
          </p:nvPr>
        </p:nvSpPr>
        <p:spPr>
          <a:xfrm>
            <a:off x="1062375" y="594225"/>
            <a:ext cx="7019100" cy="167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>
                <a:solidFill>
                  <a:schemeClr val="dk1"/>
                </a:solidFill>
              </a:rPr>
              <a:t>TEORIAS EVOLUTIVAS</a:t>
            </a:r>
            <a:endParaRPr sz="8600">
              <a:solidFill>
                <a:schemeClr val="lt1"/>
              </a:solidFill>
              <a:latin typeface="Oxanium"/>
              <a:ea typeface="Oxanium"/>
              <a:cs typeface="Oxanium"/>
              <a:sym typeface="Oxanium"/>
            </a:endParaRPr>
          </a:p>
        </p:txBody>
      </p:sp>
      <p:sp>
        <p:nvSpPr>
          <p:cNvPr id="405" name="Google Shape;405;p37"/>
          <p:cNvSpPr txBox="1"/>
          <p:nvPr>
            <p:ph idx="1" type="subTitle"/>
          </p:nvPr>
        </p:nvSpPr>
        <p:spPr>
          <a:xfrm>
            <a:off x="2609275" y="2312625"/>
            <a:ext cx="3925500" cy="4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Trabalho realizado por Ana Luiza, Isabelly e Larissa</a:t>
            </a:r>
            <a:endParaRPr sz="1400"/>
          </a:p>
        </p:txBody>
      </p:sp>
      <p:pic>
        <p:nvPicPr>
          <p:cNvPr id="406" name="Google Shape;4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8308578">
            <a:off x="-1269296" y="77992"/>
            <a:ext cx="3217181" cy="1573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294" y="3625328"/>
            <a:ext cx="1158400" cy="1147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7568" y="3460875"/>
            <a:ext cx="1018851" cy="131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03137" y="3097976"/>
            <a:ext cx="830897" cy="167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44052" y="2881901"/>
            <a:ext cx="947347" cy="189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26913" y="2881901"/>
            <a:ext cx="893793" cy="189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6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Resumo neodarwinismo:</a:t>
            </a:r>
            <a:endParaRPr/>
          </a:p>
        </p:txBody>
      </p:sp>
      <p:sp>
        <p:nvSpPr>
          <p:cNvPr id="500" name="Google Shape;500;p46"/>
          <p:cNvSpPr txBox="1"/>
          <p:nvPr/>
        </p:nvSpPr>
        <p:spPr>
          <a:xfrm>
            <a:off x="720000" y="1738400"/>
            <a:ext cx="7491300" cy="30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3375" lvl="0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50"/>
              <a:buChar char="●"/>
            </a:pPr>
            <a:r>
              <a:rPr lang="en" sz="1650">
                <a:solidFill>
                  <a:srgbClr val="212529"/>
                </a:solidFill>
                <a:highlight>
                  <a:schemeClr val="lt1"/>
                </a:highlight>
              </a:rPr>
              <a:t>Darwin propôs uma </a:t>
            </a:r>
            <a:r>
              <a:rPr lang="en" sz="1650">
                <a:solidFill>
                  <a:srgbClr val="294F69"/>
                </a:solidFill>
                <a:highlight>
                  <a:schemeClr val="lt1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teoria evolutiva</a:t>
            </a:r>
            <a:r>
              <a:rPr lang="en" sz="1650">
                <a:solidFill>
                  <a:srgbClr val="212529"/>
                </a:solidFill>
                <a:highlight>
                  <a:schemeClr val="lt1"/>
                </a:highlight>
              </a:rPr>
              <a:t> que se baseava em duas ideias centrais: ancestralidade comum e seleção natural.</a:t>
            </a:r>
            <a:endParaRPr sz="1650">
              <a:solidFill>
                <a:srgbClr val="212529"/>
              </a:solidFill>
              <a:highlight>
                <a:schemeClr val="lt1"/>
              </a:highlight>
            </a:endParaRPr>
          </a:p>
          <a:p>
            <a:pPr indent="-333375" lvl="0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50"/>
              <a:buChar char="●"/>
            </a:pPr>
            <a:r>
              <a:rPr lang="en" sz="1650">
                <a:solidFill>
                  <a:srgbClr val="212529"/>
                </a:solidFill>
                <a:highlight>
                  <a:schemeClr val="lt1"/>
                </a:highlight>
              </a:rPr>
              <a:t>Muitas áreas do conhecimento científico, como a genética, ainda eram rudimentares quando Darwin propôs sua teoria.</a:t>
            </a:r>
            <a:endParaRPr sz="1650">
              <a:solidFill>
                <a:srgbClr val="212529"/>
              </a:solidFill>
              <a:highlight>
                <a:schemeClr val="lt1"/>
              </a:highlight>
            </a:endParaRPr>
          </a:p>
          <a:p>
            <a:pPr indent="-333375" lvl="0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50"/>
              <a:buChar char="●"/>
            </a:pPr>
            <a:r>
              <a:rPr lang="en" sz="1650">
                <a:solidFill>
                  <a:srgbClr val="212529"/>
                </a:solidFill>
                <a:highlight>
                  <a:schemeClr val="lt1"/>
                </a:highlight>
              </a:rPr>
              <a:t>A teoria sintética da evolução ou neodarwinismo agregou novas descobertas científicas, em especial genéticas, ao darwinismo.</a:t>
            </a:r>
            <a:endParaRPr sz="1650">
              <a:solidFill>
                <a:srgbClr val="212529"/>
              </a:solidFill>
              <a:highlight>
                <a:schemeClr val="lt1"/>
              </a:highlight>
            </a:endParaRPr>
          </a:p>
          <a:p>
            <a:pPr indent="-333375" lvl="0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50"/>
              <a:buChar char="●"/>
            </a:pPr>
            <a:r>
              <a:rPr lang="en" sz="1650">
                <a:solidFill>
                  <a:srgbClr val="212529"/>
                </a:solidFill>
                <a:highlight>
                  <a:schemeClr val="lt1"/>
                </a:highlight>
              </a:rPr>
              <a:t>O neodarwinismo considera que, além da seleção natural, as populações sofrem influência de outros fatores evolutivos.</a:t>
            </a:r>
            <a:endParaRPr sz="1650">
              <a:solidFill>
                <a:srgbClr val="212529"/>
              </a:solidFill>
              <a:highlight>
                <a:schemeClr val="lt1"/>
              </a:highlight>
            </a:endParaRPr>
          </a:p>
          <a:p>
            <a:pPr indent="-333375" lvl="0" marL="698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650"/>
              <a:buChar char="●"/>
            </a:pPr>
            <a:r>
              <a:rPr lang="en" sz="1650">
                <a:solidFill>
                  <a:srgbClr val="212529"/>
                </a:solidFill>
                <a:highlight>
                  <a:schemeClr val="lt1"/>
                </a:highlight>
              </a:rPr>
              <a:t>A mutação e a recombinação genética possibilitam a variabilidade genética.</a:t>
            </a:r>
            <a:endParaRPr sz="1650">
              <a:solidFill>
                <a:srgbClr val="21252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7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 o objetivo do neodarwinismo:</a:t>
            </a:r>
            <a:endParaRPr/>
          </a:p>
        </p:txBody>
      </p:sp>
      <p:sp>
        <p:nvSpPr>
          <p:cNvPr id="506" name="Google Shape;506;p47"/>
          <p:cNvSpPr txBox="1"/>
          <p:nvPr/>
        </p:nvSpPr>
        <p:spPr>
          <a:xfrm>
            <a:off x="1892925" y="2689225"/>
            <a:ext cx="672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07" name="Google Shape;507;p47"/>
          <p:cNvSpPr txBox="1"/>
          <p:nvPr/>
        </p:nvSpPr>
        <p:spPr>
          <a:xfrm>
            <a:off x="302225" y="1827025"/>
            <a:ext cx="55854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D5156"/>
                </a:solidFill>
              </a:rPr>
              <a:t>De acordo com o </a:t>
            </a:r>
            <a:r>
              <a:rPr lang="en" sz="2000">
                <a:solidFill>
                  <a:srgbClr val="040C28"/>
                </a:solidFill>
              </a:rPr>
              <a:t>neodarwinismo</a:t>
            </a:r>
            <a:r>
              <a:rPr lang="en" sz="2000">
                <a:solidFill>
                  <a:srgbClr val="4D5156"/>
                </a:solidFill>
              </a:rPr>
              <a:t>, a seleção natural é o principal mecanismo que impulsiona a evolução das espécies. Aqueles indivíduos que possuem características vantajosas em seu ambiente têm maior probabilidade de sobreviver e se reproduzir, transmitindo essas características favoráveis para seus descendentes.</a:t>
            </a:r>
            <a:endParaRPr sz="2200"/>
          </a:p>
        </p:txBody>
      </p:sp>
      <p:pic>
        <p:nvPicPr>
          <p:cNvPr id="508" name="Google Shape;50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7625" y="2001650"/>
            <a:ext cx="2924200" cy="29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8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Sumário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7" name="Google Shape;417;p38"/>
          <p:cNvSpPr txBox="1"/>
          <p:nvPr>
            <p:ph idx="1" type="subTitle"/>
          </p:nvPr>
        </p:nvSpPr>
        <p:spPr>
          <a:xfrm>
            <a:off x="1912175" y="2261421"/>
            <a:ext cx="232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Explica as duas vertentes da Evolução.</a:t>
            </a:r>
            <a:endParaRPr/>
          </a:p>
        </p:txBody>
      </p:sp>
      <p:sp>
        <p:nvSpPr>
          <p:cNvPr id="418" name="Google Shape;418;p38"/>
          <p:cNvSpPr txBox="1"/>
          <p:nvPr>
            <p:ph idx="2" type="subTitle"/>
          </p:nvPr>
        </p:nvSpPr>
        <p:spPr>
          <a:xfrm>
            <a:off x="5816850" y="2261421"/>
            <a:ext cx="232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Estudo de Darwin com ênfase na Seleção Natural.</a:t>
            </a:r>
            <a:endParaRPr/>
          </a:p>
        </p:txBody>
      </p:sp>
      <p:sp>
        <p:nvSpPr>
          <p:cNvPr id="419" name="Google Shape;419;p38"/>
          <p:cNvSpPr txBox="1"/>
          <p:nvPr>
            <p:ph idx="3" type="subTitle"/>
          </p:nvPr>
        </p:nvSpPr>
        <p:spPr>
          <a:xfrm>
            <a:off x="1912175" y="3775944"/>
            <a:ext cx="232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Teoria defendida por Lamarck.</a:t>
            </a:r>
            <a:endParaRPr/>
          </a:p>
        </p:txBody>
      </p:sp>
      <p:sp>
        <p:nvSpPr>
          <p:cNvPr id="420" name="Google Shape;420;p38"/>
          <p:cNvSpPr txBox="1"/>
          <p:nvPr>
            <p:ph idx="4" type="subTitle"/>
          </p:nvPr>
        </p:nvSpPr>
        <p:spPr>
          <a:xfrm>
            <a:off x="5816850" y="3775954"/>
            <a:ext cx="2327100" cy="9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Características atualizadas com novas descobertas genéticas.</a:t>
            </a:r>
            <a:endParaRPr/>
          </a:p>
        </p:txBody>
      </p:sp>
      <p:sp>
        <p:nvSpPr>
          <p:cNvPr id="421" name="Google Shape;421;p38"/>
          <p:cNvSpPr txBox="1"/>
          <p:nvPr>
            <p:ph idx="5" type="title"/>
          </p:nvPr>
        </p:nvSpPr>
        <p:spPr>
          <a:xfrm>
            <a:off x="1108300" y="2058625"/>
            <a:ext cx="690000" cy="67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2" name="Google Shape;422;p38"/>
          <p:cNvSpPr txBox="1"/>
          <p:nvPr>
            <p:ph idx="6" type="title"/>
          </p:nvPr>
        </p:nvSpPr>
        <p:spPr>
          <a:xfrm>
            <a:off x="1108326" y="3573206"/>
            <a:ext cx="6900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3" name="Google Shape;423;p38"/>
          <p:cNvSpPr txBox="1"/>
          <p:nvPr>
            <p:ph idx="7" type="title"/>
          </p:nvPr>
        </p:nvSpPr>
        <p:spPr>
          <a:xfrm>
            <a:off x="5018563" y="2058659"/>
            <a:ext cx="6900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24" name="Google Shape;424;p38"/>
          <p:cNvSpPr txBox="1"/>
          <p:nvPr>
            <p:ph idx="8" type="title"/>
          </p:nvPr>
        </p:nvSpPr>
        <p:spPr>
          <a:xfrm>
            <a:off x="5018563" y="3573209"/>
            <a:ext cx="690000" cy="6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25" name="Google Shape;425;p38"/>
          <p:cNvSpPr txBox="1"/>
          <p:nvPr>
            <p:ph idx="9" type="subTitle"/>
          </p:nvPr>
        </p:nvSpPr>
        <p:spPr>
          <a:xfrm>
            <a:off x="1912175" y="1931544"/>
            <a:ext cx="2327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TIPOS DE TEORIA</a:t>
            </a:r>
            <a:endParaRPr/>
          </a:p>
        </p:txBody>
      </p:sp>
      <p:sp>
        <p:nvSpPr>
          <p:cNvPr id="426" name="Google Shape;426;p38"/>
          <p:cNvSpPr txBox="1"/>
          <p:nvPr>
            <p:ph idx="13" type="subTitle"/>
          </p:nvPr>
        </p:nvSpPr>
        <p:spPr>
          <a:xfrm>
            <a:off x="5816850" y="1931544"/>
            <a:ext cx="2327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DARWINISMO</a:t>
            </a:r>
            <a:endParaRPr/>
          </a:p>
        </p:txBody>
      </p:sp>
      <p:sp>
        <p:nvSpPr>
          <p:cNvPr id="427" name="Google Shape;427;p38"/>
          <p:cNvSpPr txBox="1"/>
          <p:nvPr>
            <p:ph idx="14" type="subTitle"/>
          </p:nvPr>
        </p:nvSpPr>
        <p:spPr>
          <a:xfrm>
            <a:off x="1912175" y="3445944"/>
            <a:ext cx="2327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LAMARCKISMO</a:t>
            </a:r>
            <a:endParaRPr/>
          </a:p>
        </p:txBody>
      </p:sp>
      <p:sp>
        <p:nvSpPr>
          <p:cNvPr id="428" name="Google Shape;428;p38"/>
          <p:cNvSpPr txBox="1"/>
          <p:nvPr>
            <p:ph idx="15" type="subTitle"/>
          </p:nvPr>
        </p:nvSpPr>
        <p:spPr>
          <a:xfrm>
            <a:off x="5816850" y="3445944"/>
            <a:ext cx="23271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NEODARWINISMO</a:t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9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VERTENTES DA EVOLUÇÃO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34" name="Google Shape;434;p39"/>
          <p:cNvSpPr txBox="1"/>
          <p:nvPr>
            <p:ph idx="1" type="subTitle"/>
          </p:nvPr>
        </p:nvSpPr>
        <p:spPr>
          <a:xfrm>
            <a:off x="2647500" y="2066408"/>
            <a:ext cx="4875000" cy="6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As forças divinas são responsáveis pelo surgimento do planeta e de todas as espécies existentes. Não ocorre processo evolutivo.</a:t>
            </a:r>
            <a:endParaRPr/>
          </a:p>
        </p:txBody>
      </p:sp>
      <p:sp>
        <p:nvSpPr>
          <p:cNvPr id="435" name="Google Shape;435;p39"/>
          <p:cNvSpPr txBox="1"/>
          <p:nvPr>
            <p:ph idx="2" type="subTitle"/>
          </p:nvPr>
        </p:nvSpPr>
        <p:spPr>
          <a:xfrm>
            <a:off x="1621500" y="3387758"/>
            <a:ext cx="4875000" cy="6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Propõe a evolução das espécies por meio da seleção natural conforme ocorrem as mudanças ambientais.</a:t>
            </a:r>
            <a:endParaRPr/>
          </a:p>
        </p:txBody>
      </p:sp>
      <p:sp>
        <p:nvSpPr>
          <p:cNvPr id="436" name="Google Shape;436;p39"/>
          <p:cNvSpPr txBox="1"/>
          <p:nvPr>
            <p:ph idx="3" type="subTitle"/>
          </p:nvPr>
        </p:nvSpPr>
        <p:spPr>
          <a:xfrm>
            <a:off x="2647500" y="1747800"/>
            <a:ext cx="48750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CRIACIONISMO</a:t>
            </a:r>
            <a:endParaRPr/>
          </a:p>
        </p:txBody>
      </p:sp>
      <p:sp>
        <p:nvSpPr>
          <p:cNvPr id="437" name="Google Shape;437;p39"/>
          <p:cNvSpPr txBox="1"/>
          <p:nvPr>
            <p:ph idx="4" type="subTitle"/>
          </p:nvPr>
        </p:nvSpPr>
        <p:spPr>
          <a:xfrm>
            <a:off x="1621513" y="3069150"/>
            <a:ext cx="4875000" cy="40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EVOLUCIONISMO</a:t>
            </a:r>
            <a:endParaRPr/>
          </a:p>
        </p:txBody>
      </p:sp>
      <p:sp>
        <p:nvSpPr>
          <p:cNvPr id="438" name="Google Shape;438;p39"/>
          <p:cNvSpPr/>
          <p:nvPr/>
        </p:nvSpPr>
        <p:spPr>
          <a:xfrm>
            <a:off x="1729200" y="1745550"/>
            <a:ext cx="906600" cy="906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9"/>
          <p:cNvSpPr/>
          <p:nvPr/>
        </p:nvSpPr>
        <p:spPr>
          <a:xfrm>
            <a:off x="6508200" y="3069150"/>
            <a:ext cx="906600" cy="9066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0" name="Google Shape;44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189" y="1890750"/>
            <a:ext cx="822625" cy="61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4987" y="3351675"/>
            <a:ext cx="913024" cy="40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138654">
            <a:off x="2094151" y="1398537"/>
            <a:ext cx="2278592" cy="111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6911997">
            <a:off x="5382874" y="1380422"/>
            <a:ext cx="2352675" cy="1150485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40"/>
          <p:cNvSpPr txBox="1"/>
          <p:nvPr>
            <p:ph type="title"/>
          </p:nvPr>
        </p:nvSpPr>
        <p:spPr>
          <a:xfrm>
            <a:off x="2246925" y="1860950"/>
            <a:ext cx="4789500" cy="16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 Lamarckismo corresponde às ideias desenvolvidas pelo naturalista Jean-Baptiste Lamarck sobre a evolução dos seres vivos.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9" name="Google Shape;449;p40"/>
          <p:cNvSpPr txBox="1"/>
          <p:nvPr>
            <p:ph idx="1" type="subTitle"/>
          </p:nvPr>
        </p:nvSpPr>
        <p:spPr>
          <a:xfrm>
            <a:off x="2320875" y="3687725"/>
            <a:ext cx="4641600" cy="9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Essas ideias foram fundamentais para o conhecimento da evolução.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0"/>
          <p:cNvSpPr/>
          <p:nvPr/>
        </p:nvSpPr>
        <p:spPr>
          <a:xfrm>
            <a:off x="2489876" y="0"/>
            <a:ext cx="4164300" cy="1456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   LAMARCKISMO</a:t>
            </a:r>
            <a:endParaRPr sz="2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1"/>
          <p:cNvSpPr txBox="1"/>
          <p:nvPr>
            <p:ph type="title"/>
          </p:nvPr>
        </p:nvSpPr>
        <p:spPr>
          <a:xfrm>
            <a:off x="2291600" y="260250"/>
            <a:ext cx="4185000" cy="34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300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Lamarck baseou sua teoria em duas leis principais:</a:t>
            </a:r>
            <a:endParaRPr sz="2500">
              <a:solidFill>
                <a:schemeClr val="lt1"/>
              </a:solidFill>
            </a:endParaRPr>
          </a:p>
        </p:txBody>
      </p:sp>
      <p:pic>
        <p:nvPicPr>
          <p:cNvPr id="456" name="Google Shape;45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046870">
            <a:off x="-881049" y="4129411"/>
            <a:ext cx="2423531" cy="1185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98874">
            <a:off x="-905267" y="3908440"/>
            <a:ext cx="3030385" cy="1481909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41"/>
          <p:cNvSpPr/>
          <p:nvPr/>
        </p:nvSpPr>
        <p:spPr>
          <a:xfrm>
            <a:off x="4938075" y="744950"/>
            <a:ext cx="2849100" cy="25287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      Lei da transmissão  </a:t>
            </a:r>
            <a:endParaRPr b="1" sz="11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de caracteres adquiridos: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Essa premissa complementa a primeira, do uso e desuso. Lamarck acreditava que as características adquiridas eram transmitidas de geração em geração, tornando as espécies mais adaptadas ao ambiente.</a:t>
            </a:r>
            <a:endParaRPr sz="1100"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459" name="Google Shape;459;p41"/>
          <p:cNvSpPr/>
          <p:nvPr/>
        </p:nvSpPr>
        <p:spPr>
          <a:xfrm>
            <a:off x="947200" y="1034200"/>
            <a:ext cx="2732700" cy="2467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</a:t>
            </a:r>
            <a:r>
              <a:rPr b="1" lang="en" sz="1200"/>
              <a:t>Lei do uso e desuso</a:t>
            </a:r>
            <a:r>
              <a:rPr lang="en" sz="1200"/>
              <a:t>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A lei do uso e desuso é        resultado da observação de   Lamarck de que certos órgãos podem se desenvolver mais se forem mais usados. Ao mesmo tempo, outros ficam atrofiados se não forem usados.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1"/>
          <p:cNvSpPr txBox="1"/>
          <p:nvPr/>
        </p:nvSpPr>
        <p:spPr>
          <a:xfrm>
            <a:off x="6800950" y="3780600"/>
            <a:ext cx="168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461" name="Google Shape;46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9975" y="3335275"/>
            <a:ext cx="2450525" cy="1743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2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SOBRE </a:t>
            </a:r>
            <a:r>
              <a:rPr lang="en">
                <a:solidFill>
                  <a:schemeClr val="lt1"/>
                </a:solidFill>
              </a:rPr>
              <a:t>CHARLES DARWIN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7" name="Google Shape;467;p42"/>
          <p:cNvSpPr txBox="1"/>
          <p:nvPr>
            <p:ph idx="1" type="subTitle"/>
          </p:nvPr>
        </p:nvSpPr>
        <p:spPr>
          <a:xfrm>
            <a:off x="4704875" y="1667625"/>
            <a:ext cx="3562200" cy="26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25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Indivíduos com características vantajosas às condições do ambiente possuem mais chances de sobreviver do que aqueles que não apresentam tais características;</a:t>
            </a:r>
            <a:endParaRPr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2"/>
          <p:cNvSpPr txBox="1"/>
          <p:nvPr>
            <p:ph idx="2" type="subTitle"/>
          </p:nvPr>
        </p:nvSpPr>
        <p:spPr>
          <a:xfrm>
            <a:off x="876925" y="1667625"/>
            <a:ext cx="3562200" cy="26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Darwin afirmou que os seres vivos, inclusive o homem, descendem de ancestrais comuns, que modificam-se ao longo do tempo. A seleção natural foi o princípio utilizado por Darwin para defender a sua teoria. Desse modo, somente as espécies adaptadas às pressões do ambiente, são capazes de sobreviver, se reproduzir e gerar descendentes.</a:t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3"/>
          <p:cNvSpPr/>
          <p:nvPr/>
        </p:nvSpPr>
        <p:spPr>
          <a:xfrm>
            <a:off x="5032925" y="1060750"/>
            <a:ext cx="1456200" cy="1456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3"/>
          <p:cNvSpPr/>
          <p:nvPr/>
        </p:nvSpPr>
        <p:spPr>
          <a:xfrm>
            <a:off x="2654675" y="1060750"/>
            <a:ext cx="1456200" cy="1456200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5" name="Google Shape;475;p43"/>
          <p:cNvPicPr preferRelativeResize="0"/>
          <p:nvPr/>
        </p:nvPicPr>
        <p:blipFill rotWithShape="1">
          <a:blip r:embed="rId3">
            <a:alphaModFix/>
          </a:blip>
          <a:srcRect b="0" l="5814" r="5823" t="0"/>
          <a:stretch/>
        </p:blipFill>
        <p:spPr>
          <a:xfrm>
            <a:off x="2654150" y="1057705"/>
            <a:ext cx="1456200" cy="1455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476" name="Google Shape;476;p43"/>
          <p:cNvPicPr preferRelativeResize="0"/>
          <p:nvPr/>
        </p:nvPicPr>
        <p:blipFill rotWithShape="1">
          <a:blip r:embed="rId4">
            <a:alphaModFix/>
          </a:blip>
          <a:srcRect b="0" l="16786" r="16786" t="0"/>
          <a:stretch/>
        </p:blipFill>
        <p:spPr>
          <a:xfrm>
            <a:off x="5032925" y="1057700"/>
            <a:ext cx="1456200" cy="1456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477" name="Google Shape;477;p43"/>
          <p:cNvCxnSpPr>
            <a:stCxn id="475" idx="6"/>
            <a:endCxn id="473" idx="2"/>
          </p:cNvCxnSpPr>
          <p:nvPr/>
        </p:nvCxnSpPr>
        <p:spPr>
          <a:xfrm>
            <a:off x="4110350" y="1785505"/>
            <a:ext cx="922500" cy="3300"/>
          </a:xfrm>
          <a:prstGeom prst="curvedConnector3">
            <a:avLst>
              <a:gd fmla="val 50004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78" name="Google Shape;478;p43"/>
          <p:cNvSpPr txBox="1"/>
          <p:nvPr/>
        </p:nvSpPr>
        <p:spPr>
          <a:xfrm>
            <a:off x="1906100" y="2571750"/>
            <a:ext cx="53310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12529"/>
                </a:solidFill>
              </a:rPr>
              <a:t>Os indivíduos que herdam características que lhes conferem vantagem de sobrevivência, apresentam maior chance de desenvolver-se e reproduzir-se, passando essa característica vantajosa aos seus descendentes. </a:t>
            </a:r>
            <a:endParaRPr sz="1150">
              <a:solidFill>
                <a:srgbClr val="21252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21252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212529"/>
                </a:solidFill>
              </a:rPr>
              <a:t>Exemplo: Ao longo do tempo, observou-se um aumento da população de girafas de pescoço longo, uma vez que elas tinham maior chance de sobrevivência e de reprodução, passando essa características aos seus descendentes.</a:t>
            </a:r>
            <a:endParaRPr sz="11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4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LINHA DO TEMPO DA EVOLUÇÃO HUMANA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484" name="Google Shape;484;p44"/>
          <p:cNvSpPr txBox="1"/>
          <p:nvPr/>
        </p:nvSpPr>
        <p:spPr>
          <a:xfrm>
            <a:off x="4954525" y="1654400"/>
            <a:ext cx="19950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485" name="Google Shape;48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4575" y="1512350"/>
            <a:ext cx="5050104" cy="277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5"/>
          <p:cNvSpPr txBox="1"/>
          <p:nvPr>
            <p:ph type="title"/>
          </p:nvPr>
        </p:nvSpPr>
        <p:spPr>
          <a:xfrm>
            <a:off x="720000" y="539400"/>
            <a:ext cx="77040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Neodarwinismo</a:t>
            </a:r>
            <a:endParaRPr/>
          </a:p>
        </p:txBody>
      </p:sp>
      <p:sp>
        <p:nvSpPr>
          <p:cNvPr id="491" name="Google Shape;491;p45"/>
          <p:cNvSpPr txBox="1"/>
          <p:nvPr/>
        </p:nvSpPr>
        <p:spPr>
          <a:xfrm>
            <a:off x="720000" y="1494450"/>
            <a:ext cx="79302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212529"/>
                </a:solidFill>
              </a:rPr>
              <a:t>Neodarwinismo ou teoria sintética da evolução é uma teoria que inseriu conhecimentos científicos, em especial em genética, para explicar os processos evolutivos propostos na teoria da evolução de Darwin. Os dois pontos centrais do darwinismo são a ancestralidade comum e a seleção natural.</a:t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92" name="Google Shape;492;p45"/>
          <p:cNvSpPr txBox="1"/>
          <p:nvPr/>
        </p:nvSpPr>
        <p:spPr>
          <a:xfrm>
            <a:off x="4354825" y="3531850"/>
            <a:ext cx="395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493" name="Google Shape;493;p45"/>
          <p:cNvSpPr txBox="1"/>
          <p:nvPr/>
        </p:nvSpPr>
        <p:spPr>
          <a:xfrm>
            <a:off x="507500" y="2709650"/>
            <a:ext cx="42477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212529"/>
                </a:solidFill>
              </a:rPr>
              <a:t>De acordo com Darwin, todos os organismos descendem como modificações de ancestrais comuns e a seleção natural atua favorecendo as características vantajosas. </a:t>
            </a:r>
            <a:endParaRPr/>
          </a:p>
        </p:txBody>
      </p:sp>
      <p:pic>
        <p:nvPicPr>
          <p:cNvPr id="494" name="Google Shape;49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5200" y="2428125"/>
            <a:ext cx="3468551" cy="222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ddle School Biology Activities to Celebrate World Evolution Day by Slidesgo">
  <a:themeElements>
    <a:clrScheme name="Simple Light">
      <a:dk1>
        <a:srgbClr val="191919"/>
      </a:dk1>
      <a:lt1>
        <a:srgbClr val="FFFFFF"/>
      </a:lt1>
      <a:dk2>
        <a:srgbClr val="DAE4BC"/>
      </a:dk2>
      <a:lt2>
        <a:srgbClr val="67821E"/>
      </a:lt2>
      <a:accent1>
        <a:srgbClr val="F8E78D"/>
      </a:accent1>
      <a:accent2>
        <a:srgbClr val="C9D685"/>
      </a:accent2>
      <a:accent3>
        <a:srgbClr val="A0C055"/>
      </a:accent3>
      <a:accent4>
        <a:srgbClr val="552F07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